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metadata" ContentType="application/binary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18"/>
  </p:notesMasterIdLst>
  <p:sldIdLst>
    <p:sldId id="268" r:id="rId5"/>
    <p:sldId id="269" r:id="rId6"/>
    <p:sldId id="256" r:id="rId7"/>
    <p:sldId id="271" r:id="rId8"/>
    <p:sldId id="274" r:id="rId9"/>
    <p:sldId id="272" r:id="rId10"/>
    <p:sldId id="275" r:id="rId11"/>
    <p:sldId id="276" r:id="rId12"/>
    <p:sldId id="277" r:id="rId13"/>
    <p:sldId id="281" r:id="rId14"/>
    <p:sldId id="282" r:id="rId15"/>
    <p:sldId id="278" r:id="rId16"/>
    <p:sldId id="283" r:id="rId17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9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34F154-2278-4FB7-BFD9-23690F68FD91}" v="5" dt="2020-07-05T13:44:18.415"/>
    <p1510:client id="{4D9F1902-9E99-4954-98FC-FC89FE0D54CD}" v="2" dt="2020-07-05T07:05:37.907"/>
    <p1510:client id="{C8694247-8F63-43C3-9534-419CBF260971}" v="2" dt="2020-07-05T05:52:18.746"/>
    <p1510:client id="{EAF1635C-7015-4B70-8F3D-5326B45D2E6B}" v="53" dt="2020-07-06T05:15:45.6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-24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customschemas.google.com/relationships/presentationmetadata" Target="meta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HWATHPRABHU Grade4" userId="S::ashwathprabhugrade4@snscecbe.onmicrosoft.com::2702d9f9-225d-4ead-8071-cdcecb03b9a7" providerId="AD" clId="Web-{C8694247-8F63-43C3-9534-419CBF260971}"/>
    <pc:docChg chg="modSld">
      <pc:chgData name="ASHWATHPRABHU Grade4" userId="S::ashwathprabhugrade4@snscecbe.onmicrosoft.com::2702d9f9-225d-4ead-8071-cdcecb03b9a7" providerId="AD" clId="Web-{C8694247-8F63-43C3-9534-419CBF260971}" dt="2020-07-05T05:52:18.746" v="1" actId="1076"/>
      <pc:docMkLst>
        <pc:docMk/>
      </pc:docMkLst>
      <pc:sldChg chg="modSp">
        <pc:chgData name="ASHWATHPRABHU Grade4" userId="S::ashwathprabhugrade4@snscecbe.onmicrosoft.com::2702d9f9-225d-4ead-8071-cdcecb03b9a7" providerId="AD" clId="Web-{C8694247-8F63-43C3-9534-419CBF260971}" dt="2020-07-05T05:52:18.746" v="1" actId="1076"/>
        <pc:sldMkLst>
          <pc:docMk/>
          <pc:sldMk cId="0" sldId="256"/>
        </pc:sldMkLst>
        <pc:picChg chg="mod">
          <ac:chgData name="ASHWATHPRABHU Grade4" userId="S::ashwathprabhugrade4@snscecbe.onmicrosoft.com::2702d9f9-225d-4ead-8071-cdcecb03b9a7" providerId="AD" clId="Web-{C8694247-8F63-43C3-9534-419CBF260971}" dt="2020-07-05T05:52:18.746" v="1" actId="1076"/>
          <ac:picMkLst>
            <pc:docMk/>
            <pc:sldMk cId="0" sldId="256"/>
            <ac:picMk id="12" creationId="{00000000-0000-0000-0000-000000000000}"/>
          </ac:picMkLst>
        </pc:picChg>
      </pc:sldChg>
    </pc:docChg>
  </pc:docChgLst>
  <pc:docChgLst>
    <pc:chgData name="ASHWATHPRABHU Grade4" userId="S::ashwathprabhugrade4@snscecbe.onmicrosoft.com::2702d9f9-225d-4ead-8071-cdcecb03b9a7" providerId="AD" clId="Web-{4D9F1902-9E99-4954-98FC-FC89FE0D54CD}"/>
    <pc:docChg chg="modSld">
      <pc:chgData name="ASHWATHPRABHU Grade4" userId="S::ashwathprabhugrade4@snscecbe.onmicrosoft.com::2702d9f9-225d-4ead-8071-cdcecb03b9a7" providerId="AD" clId="Web-{4D9F1902-9E99-4954-98FC-FC89FE0D54CD}" dt="2020-07-05T07:05:37.907" v="1" actId="1076"/>
      <pc:docMkLst>
        <pc:docMk/>
      </pc:docMkLst>
      <pc:sldChg chg="modSp">
        <pc:chgData name="ASHWATHPRABHU Grade4" userId="S::ashwathprabhugrade4@snscecbe.onmicrosoft.com::2702d9f9-225d-4ead-8071-cdcecb03b9a7" providerId="AD" clId="Web-{4D9F1902-9E99-4954-98FC-FC89FE0D54CD}" dt="2020-07-05T07:05:37.907" v="1" actId="1076"/>
        <pc:sldMkLst>
          <pc:docMk/>
          <pc:sldMk cId="0" sldId="282"/>
        </pc:sldMkLst>
        <pc:picChg chg="mod">
          <ac:chgData name="ASHWATHPRABHU Grade4" userId="S::ashwathprabhugrade4@snscecbe.onmicrosoft.com::2702d9f9-225d-4ead-8071-cdcecb03b9a7" providerId="AD" clId="Web-{4D9F1902-9E99-4954-98FC-FC89FE0D54CD}" dt="2020-07-05T07:05:37.907" v="1" actId="1076"/>
          <ac:picMkLst>
            <pc:docMk/>
            <pc:sldMk cId="0" sldId="282"/>
            <ac:picMk id="5" creationId="{00000000-0000-0000-0000-000000000000}"/>
          </ac:picMkLst>
        </pc:picChg>
      </pc:sldChg>
    </pc:docChg>
  </pc:docChgLst>
  <pc:docChgLst>
    <pc:chgData name="KESHAVVIVEK Grade4" userId="S::keshavvivekgrade4@snscecbe.onmicrosoft.com::6c361612-0107-4d2c-b86d-2d03cf9f4e13" providerId="AD" clId="Web-{3234F154-2278-4FB7-BFD9-23690F68FD91}"/>
    <pc:docChg chg="modSld">
      <pc:chgData name="KESHAVVIVEK Grade4" userId="S::keshavvivekgrade4@snscecbe.onmicrosoft.com::6c361612-0107-4d2c-b86d-2d03cf9f4e13" providerId="AD" clId="Web-{3234F154-2278-4FB7-BFD9-23690F68FD91}" dt="2020-07-05T13:44:18.415" v="4" actId="20577"/>
      <pc:docMkLst>
        <pc:docMk/>
      </pc:docMkLst>
      <pc:sldChg chg="modSp">
        <pc:chgData name="KESHAVVIVEK Grade4" userId="S::keshavvivekgrade4@snscecbe.onmicrosoft.com::6c361612-0107-4d2c-b86d-2d03cf9f4e13" providerId="AD" clId="Web-{3234F154-2278-4FB7-BFD9-23690F68FD91}" dt="2020-07-05T13:44:16.353" v="2" actId="20577"/>
        <pc:sldMkLst>
          <pc:docMk/>
          <pc:sldMk cId="0" sldId="269"/>
        </pc:sldMkLst>
        <pc:spChg chg="mod">
          <ac:chgData name="KESHAVVIVEK Grade4" userId="S::keshavvivekgrade4@snscecbe.onmicrosoft.com::6c361612-0107-4d2c-b86d-2d03cf9f4e13" providerId="AD" clId="Web-{3234F154-2278-4FB7-BFD9-23690F68FD91}" dt="2020-07-05T13:44:16.353" v="2" actId="20577"/>
          <ac:spMkLst>
            <pc:docMk/>
            <pc:sldMk cId="0" sldId="269"/>
            <ac:spMk id="3" creationId="{00000000-0000-0000-0000-000000000000}"/>
          </ac:spMkLst>
        </pc:spChg>
      </pc:sldChg>
    </pc:docChg>
  </pc:docChgLst>
  <pc:docChgLst>
    <pc:chgData name="KESHAVVIVEK Grade4" userId="S::keshavvivekgrade4@snscecbe.onmicrosoft.com::6c361612-0107-4d2c-b86d-2d03cf9f4e13" providerId="AD" clId="Web-{EAF1635C-7015-4B70-8F3D-5326B45D2E6B}"/>
    <pc:docChg chg="modSld">
      <pc:chgData name="KESHAVVIVEK Grade4" userId="S::keshavvivekgrade4@snscecbe.onmicrosoft.com::6c361612-0107-4d2c-b86d-2d03cf9f4e13" providerId="AD" clId="Web-{EAF1635C-7015-4B70-8F3D-5326B45D2E6B}" dt="2020-07-06T05:15:45.013" v="50" actId="20577"/>
      <pc:docMkLst>
        <pc:docMk/>
      </pc:docMkLst>
      <pc:sldChg chg="modSp">
        <pc:chgData name="KESHAVVIVEK Grade4" userId="S::keshavvivekgrade4@snscecbe.onmicrosoft.com::6c361612-0107-4d2c-b86d-2d03cf9f4e13" providerId="AD" clId="Web-{EAF1635C-7015-4B70-8F3D-5326B45D2E6B}" dt="2020-07-06T05:13:30.307" v="20" actId="20577"/>
        <pc:sldMkLst>
          <pc:docMk/>
          <pc:sldMk cId="0" sldId="268"/>
        </pc:sldMkLst>
        <pc:spChg chg="mod">
          <ac:chgData name="KESHAVVIVEK Grade4" userId="S::keshavvivekgrade4@snscecbe.onmicrosoft.com::6c361612-0107-4d2c-b86d-2d03cf9f4e13" providerId="AD" clId="Web-{EAF1635C-7015-4B70-8F3D-5326B45D2E6B}" dt="2020-07-06T05:13:30.307" v="20" actId="20577"/>
          <ac:spMkLst>
            <pc:docMk/>
            <pc:sldMk cId="0" sldId="268"/>
            <ac:spMk id="2" creationId="{00000000-0000-0000-0000-000000000000}"/>
          </ac:spMkLst>
        </pc:spChg>
      </pc:sldChg>
      <pc:sldChg chg="modSp">
        <pc:chgData name="KESHAVVIVEK Grade4" userId="S::keshavvivekgrade4@snscecbe.onmicrosoft.com::6c361612-0107-4d2c-b86d-2d03cf9f4e13" providerId="AD" clId="Web-{EAF1635C-7015-4B70-8F3D-5326B45D2E6B}" dt="2020-07-06T05:14:21.636" v="24" actId="1076"/>
        <pc:sldMkLst>
          <pc:docMk/>
          <pc:sldMk cId="0" sldId="274"/>
        </pc:sldMkLst>
        <pc:picChg chg="mod">
          <ac:chgData name="KESHAVVIVEK Grade4" userId="S::keshavvivekgrade4@snscecbe.onmicrosoft.com::6c361612-0107-4d2c-b86d-2d03cf9f4e13" providerId="AD" clId="Web-{EAF1635C-7015-4B70-8F3D-5326B45D2E6B}" dt="2020-07-06T05:14:21.636" v="24" actId="1076"/>
          <ac:picMkLst>
            <pc:docMk/>
            <pc:sldMk cId="0" sldId="274"/>
            <ac:picMk id="5" creationId="{00000000-0000-0000-0000-000000000000}"/>
          </ac:picMkLst>
        </pc:picChg>
      </pc:sldChg>
      <pc:sldChg chg="modSp">
        <pc:chgData name="KESHAVVIVEK Grade4" userId="S::keshavvivekgrade4@snscecbe.onmicrosoft.com::6c361612-0107-4d2c-b86d-2d03cf9f4e13" providerId="AD" clId="Web-{EAF1635C-7015-4B70-8F3D-5326B45D2E6B}" dt="2020-07-06T05:15:12.403" v="29" actId="20577"/>
        <pc:sldMkLst>
          <pc:docMk/>
          <pc:sldMk cId="0" sldId="282"/>
        </pc:sldMkLst>
        <pc:spChg chg="mod">
          <ac:chgData name="KESHAVVIVEK Grade4" userId="S::keshavvivekgrade4@snscecbe.onmicrosoft.com::6c361612-0107-4d2c-b86d-2d03cf9f4e13" providerId="AD" clId="Web-{EAF1635C-7015-4B70-8F3D-5326B45D2E6B}" dt="2020-07-06T05:15:12.403" v="29" actId="20577"/>
          <ac:spMkLst>
            <pc:docMk/>
            <pc:sldMk cId="0" sldId="282"/>
            <ac:spMk id="2" creationId="{00000000-0000-0000-0000-000000000000}"/>
          </ac:spMkLst>
        </pc:spChg>
      </pc:sldChg>
      <pc:sldChg chg="modSp">
        <pc:chgData name="KESHAVVIVEK Grade4" userId="S::keshavvivekgrade4@snscecbe.onmicrosoft.com::6c361612-0107-4d2c-b86d-2d03cf9f4e13" providerId="AD" clId="Web-{EAF1635C-7015-4B70-8F3D-5326B45D2E6B}" dt="2020-07-06T05:15:44.122" v="48" actId="20577"/>
        <pc:sldMkLst>
          <pc:docMk/>
          <pc:sldMk cId="0" sldId="283"/>
        </pc:sldMkLst>
        <pc:spChg chg="mod">
          <ac:chgData name="KESHAVVIVEK Grade4" userId="S::keshavvivekgrade4@snscecbe.onmicrosoft.com::6c361612-0107-4d2c-b86d-2d03cf9f4e13" providerId="AD" clId="Web-{EAF1635C-7015-4B70-8F3D-5326B45D2E6B}" dt="2020-07-06T05:15:44.122" v="48" actId="20577"/>
          <ac:spMkLst>
            <pc:docMk/>
            <pc:sldMk cId="0" sldId="283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38"/>
            <a:ext cx="15544800" cy="22050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2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9F91A-7995-4B2B-8561-5E17A605805C}" type="datetimeFigureOut">
              <a:rPr lang="en-US" smtClean="0"/>
              <a:pPr/>
              <a:t>7/10/2020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41ACA-691C-445C-BE51-E799BA941A9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72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youtube.com/watch?v=R_HOPhIPvQc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Lesson 2.</a:t>
            </a:r>
            <a:r>
              <a:rPr lang="ta-IN" dirty="0"/>
              <a:t> </a:t>
            </a:r>
            <a:r>
              <a:rPr lang="ta-IN" dirty="0" err="1"/>
              <a:t>பனைமரச்</a:t>
            </a:r>
            <a:r>
              <a:rPr lang="ta-IN" dirty="0"/>
              <a:t> சிறப்பு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 err="1"/>
              <a:t>பாடம்</a:t>
            </a:r>
            <a:r>
              <a:rPr lang="en-IN" dirty="0"/>
              <a:t> -2</a:t>
            </a:r>
          </a:p>
        </p:txBody>
      </p:sp>
      <p:pic>
        <p:nvPicPr>
          <p:cNvPr id="4" name="Picture 2" descr="C:\Users\REX\Desktop\hqdefault.jpg"/>
          <p:cNvPicPr>
            <a:picLocks noChangeAspect="1" noChangeArrowheads="1"/>
          </p:cNvPicPr>
          <p:nvPr/>
        </p:nvPicPr>
        <p:blipFill>
          <a:blip r:embed="rId2"/>
          <a:srcRect l="5242" r="6452"/>
          <a:stretch>
            <a:fillRect/>
          </a:stretch>
        </p:blipFill>
        <p:spPr bwMode="auto">
          <a:xfrm>
            <a:off x="9336506" y="5534526"/>
            <a:ext cx="7435516" cy="4752474"/>
          </a:xfrm>
          <a:prstGeom prst="rect">
            <a:avLst/>
          </a:prstGeom>
          <a:noFill/>
        </p:spPr>
      </p:pic>
      <p:pic>
        <p:nvPicPr>
          <p:cNvPr id="6" name="Picture 1" descr="C:\Users\REX\Desktop\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0651" y="5510463"/>
            <a:ext cx="7940843" cy="43393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610" y="274638"/>
            <a:ext cx="9817769" cy="1143000"/>
          </a:xfrm>
        </p:spPr>
        <p:txBody>
          <a:bodyPr>
            <a:normAutofit/>
          </a:bodyPr>
          <a:lstStyle/>
          <a:p>
            <a:r>
              <a:rPr lang="en-US" dirty="0"/>
              <a:t>     </a:t>
            </a:r>
            <a:r>
              <a:rPr lang="en-US" dirty="0" err="1"/>
              <a:t>பனை</a:t>
            </a:r>
            <a:r>
              <a:rPr lang="en-US" dirty="0"/>
              <a:t> </a:t>
            </a:r>
            <a:r>
              <a:rPr lang="en-US" dirty="0" err="1"/>
              <a:t>மரப்</a:t>
            </a:r>
            <a:r>
              <a:rPr lang="en-US" dirty="0"/>
              <a:t> </a:t>
            </a:r>
            <a:r>
              <a:rPr lang="en-US" dirty="0" err="1"/>
              <a:t>பொருட்கள்</a:t>
            </a:r>
            <a:endParaRPr lang="en-US" dirty="0"/>
          </a:p>
        </p:txBody>
      </p:sp>
      <p:pic>
        <p:nvPicPr>
          <p:cNvPr id="18434" name="Picture 2" descr="C:\Users\REX\Desktop\14CHRGNPALMLEAFPRODUC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400301"/>
            <a:ext cx="13868400" cy="67889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08294" y="1600200"/>
            <a:ext cx="7098632" cy="511342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-US"/>
          </a:p>
        </p:txBody>
      </p:sp>
      <p:pic>
        <p:nvPicPr>
          <p:cNvPr id="5" name="Picture 2" descr="C:\Users\REX\Desktop\images-palm-leaf-fan-250x2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3537" y="1592179"/>
            <a:ext cx="9577136" cy="6677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7895" y="274638"/>
            <a:ext cx="7748337" cy="880394"/>
          </a:xfrm>
        </p:spPr>
        <p:txBody>
          <a:bodyPr/>
          <a:lstStyle/>
          <a:p>
            <a:r>
              <a:rPr lang="en-US" dirty="0" err="1"/>
              <a:t>பதநீர்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5999" y="1203158"/>
            <a:ext cx="9071811" cy="6906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-US"/>
          </a:p>
        </p:txBody>
      </p:sp>
      <p:pic>
        <p:nvPicPr>
          <p:cNvPr id="5" name="Picture 2" descr="C:\Users\REX\Desktop\Dcu3eTGW4AA5R4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9746" y="1219200"/>
            <a:ext cx="9119938" cy="69382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8231" y="274638"/>
            <a:ext cx="9745579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https://www.youtube.com/watch?v=R_HOPhIPvQc</a:t>
            </a:r>
            <a:r>
              <a:rPr lang="en-US" dirty="0"/>
              <a:t> Video Link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0146" y="1600200"/>
            <a:ext cx="7026443" cy="4525963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en-US"/>
          </a:p>
        </p:txBody>
      </p:sp>
      <p:pic>
        <p:nvPicPr>
          <p:cNvPr id="1026" name="Picture 2" descr="C:\Users\REX\Desktop\main-qimg-0644048799ff58b865a312d2783b967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4147" y="1564105"/>
            <a:ext cx="12970042" cy="78927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898" y="274638"/>
            <a:ext cx="11121654" cy="1143000"/>
          </a:xfrm>
        </p:spPr>
        <p:txBody>
          <a:bodyPr/>
          <a:lstStyle/>
          <a:p>
            <a:r>
              <a:rPr lang="en-IN" dirty="0">
                <a:solidFill>
                  <a:srgbClr val="0070C0"/>
                </a:solidFill>
              </a:rPr>
              <a:t>INSTRUCTIONS TO STUDENTS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8300" y="1752600"/>
            <a:ext cx="8318500" cy="6045201"/>
          </a:xfrm>
        </p:spPr>
        <p:txBody>
          <a:bodyPr>
            <a:normAutofit fontScale="32500" lnSpcReduction="20000"/>
          </a:bodyPr>
          <a:lstStyle/>
          <a:p>
            <a:r>
              <a:rPr lang="en-IN" sz="6500" dirty="0">
                <a:solidFill>
                  <a:srgbClr val="FF0000"/>
                </a:solidFill>
              </a:rPr>
              <a:t>DRESS PROPERLY</a:t>
            </a:r>
          </a:p>
          <a:p>
            <a:endParaRPr lang="en-IN" sz="6500" dirty="0">
              <a:solidFill>
                <a:srgbClr val="FF0000"/>
              </a:solidFill>
            </a:endParaRPr>
          </a:p>
          <a:p>
            <a:r>
              <a:rPr lang="en-IN" sz="6500" dirty="0">
                <a:solidFill>
                  <a:srgbClr val="FF0000"/>
                </a:solidFill>
              </a:rPr>
              <a:t>ALWAYS KEEP THE MICROPHONE AND CAMERA UNMUTED</a:t>
            </a:r>
          </a:p>
          <a:p>
            <a:endParaRPr lang="en-IN" sz="6500" dirty="0">
              <a:solidFill>
                <a:srgbClr val="FF0000"/>
              </a:solidFill>
            </a:endParaRPr>
          </a:p>
          <a:p>
            <a:r>
              <a:rPr lang="en-IN" sz="6500" dirty="0">
                <a:solidFill>
                  <a:srgbClr val="FF0000"/>
                </a:solidFill>
              </a:rPr>
              <a:t>ARRANGE A COMPATIBLE INTERNET CONNECTIVITY</a:t>
            </a:r>
          </a:p>
          <a:p>
            <a:endParaRPr lang="en-IN" sz="6500" dirty="0">
              <a:solidFill>
                <a:srgbClr val="FF0000"/>
              </a:solidFill>
            </a:endParaRPr>
          </a:p>
          <a:p>
            <a:r>
              <a:rPr lang="en-IN" sz="6500" dirty="0">
                <a:solidFill>
                  <a:srgbClr val="FF0000"/>
                </a:solidFill>
              </a:rPr>
              <a:t>KEEPP ALL THE ITEMS LIKE TEXTBOOK ,PEN READY</a:t>
            </a:r>
          </a:p>
          <a:p>
            <a:endParaRPr lang="en-IN" sz="6500" dirty="0">
              <a:solidFill>
                <a:srgbClr val="FF0000"/>
              </a:solidFill>
            </a:endParaRPr>
          </a:p>
          <a:p>
            <a:r>
              <a:rPr lang="en-IN" sz="6500" dirty="0">
                <a:solidFill>
                  <a:srgbClr val="FF0000"/>
                </a:solidFill>
              </a:rPr>
              <a:t>ENTER THE CLASSROOM IN TIME</a:t>
            </a:r>
          </a:p>
          <a:p>
            <a:endParaRPr lang="en-IN" sz="6500" dirty="0">
              <a:solidFill>
                <a:srgbClr val="FF0000"/>
              </a:solidFill>
            </a:endParaRPr>
          </a:p>
          <a:p>
            <a:r>
              <a:rPr lang="en-IN" sz="6500" dirty="0">
                <a:solidFill>
                  <a:srgbClr val="FF0000"/>
                </a:solidFill>
              </a:rPr>
              <a:t>PROMPTLY RETURN AFTER BREAKS</a:t>
            </a:r>
          </a:p>
          <a:p>
            <a:endParaRPr lang="en-IN" sz="6500" dirty="0">
              <a:solidFill>
                <a:srgbClr val="FF0000"/>
              </a:solidFill>
            </a:endParaRPr>
          </a:p>
          <a:p>
            <a:r>
              <a:rPr lang="en-IN" sz="6500" dirty="0">
                <a:solidFill>
                  <a:srgbClr val="FF0000"/>
                </a:solidFill>
              </a:rPr>
              <a:t>USECHAT BOX FOR RESPONSES</a:t>
            </a:r>
          </a:p>
          <a:p>
            <a:endParaRPr lang="en-IN" sz="6500" dirty="0">
              <a:solidFill>
                <a:srgbClr val="FF0000"/>
              </a:solidFill>
            </a:endParaRPr>
          </a:p>
          <a:p>
            <a:r>
              <a:rPr lang="en-IN" sz="6500" dirty="0">
                <a:solidFill>
                  <a:srgbClr val="FF0000"/>
                </a:solidFill>
              </a:rPr>
              <a:t>QUIT IMMEDIATELY AFTER THE SESSION</a:t>
            </a:r>
          </a:p>
          <a:p>
            <a:endParaRPr lang="en-IN" sz="6500" dirty="0">
              <a:solidFill>
                <a:srgbClr val="FF0000"/>
              </a:solidFill>
            </a:endParaRPr>
          </a:p>
          <a:p>
            <a:r>
              <a:rPr lang="en-IN" sz="6500" dirty="0">
                <a:solidFill>
                  <a:srgbClr val="FF0000"/>
                </a:solidFill>
              </a:rPr>
              <a:t>PARENTS TO REMAIN PASSIVE OBSERVERS</a:t>
            </a:r>
            <a:endParaRPr lang="en-IN" sz="6500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 flipH="1">
            <a:off x="16218569" y="0"/>
            <a:ext cx="721894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3976577" y="3086100"/>
            <a:ext cx="9229060" cy="233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14021" y="35661600"/>
            <a:ext cx="7315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a-IN" sz="3600" dirty="0"/>
              <a:t>,.</a:t>
            </a:r>
            <a:endParaRPr lang="en-US" sz="3600" dirty="0"/>
          </a:p>
          <a:p>
            <a:endParaRPr lang="en-US" sz="3600" dirty="0"/>
          </a:p>
          <a:p>
            <a:endParaRPr lang="ta-IN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</p:txBody>
      </p:sp>
      <p:pic>
        <p:nvPicPr>
          <p:cNvPr id="12" name="Picture 2" descr="C:\Users\REX\Desktop\விடுதலைசிறுத்தைகள்கட்சி_d7e4b485-49c0-4b8b-ab31-22a4c7bb0b71-23b87d4a-25b2-4a14-967f-06b74c48d680_cmprsd_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822" y="1155032"/>
            <a:ext cx="12320336" cy="97335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7895" y="370891"/>
            <a:ext cx="8229600" cy="1143000"/>
          </a:xfrm>
        </p:spPr>
        <p:txBody>
          <a:bodyPr/>
          <a:lstStyle/>
          <a:p>
            <a:r>
              <a:rPr lang="en-US" dirty="0" err="1"/>
              <a:t>பனை</a:t>
            </a:r>
            <a:r>
              <a:rPr lang="en-US" dirty="0"/>
              <a:t> </a:t>
            </a:r>
            <a:r>
              <a:rPr lang="en-US" dirty="0" err="1"/>
              <a:t>மர</a:t>
            </a:r>
            <a:r>
              <a:rPr lang="en-US" dirty="0"/>
              <a:t> </a:t>
            </a:r>
            <a:r>
              <a:rPr lang="en-US" dirty="0" err="1"/>
              <a:t>பூ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0" y="1600201"/>
            <a:ext cx="9216190" cy="720691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-US"/>
          </a:p>
        </p:txBody>
      </p:sp>
      <p:pic>
        <p:nvPicPr>
          <p:cNvPr id="7" name="Picture 2" descr="C:\Users\REX\Desktop\8-15218033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2926" y="1612233"/>
            <a:ext cx="9264316" cy="7194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7936" y="274638"/>
            <a:ext cx="7459580" cy="1143000"/>
          </a:xfrm>
        </p:spPr>
        <p:txBody>
          <a:bodyPr>
            <a:normAutofit/>
          </a:bodyPr>
          <a:lstStyle/>
          <a:p>
            <a:r>
              <a:rPr lang="en-US" dirty="0" err="1"/>
              <a:t>புயல்</a:t>
            </a:r>
            <a:r>
              <a:rPr lang="en-US" dirty="0"/>
              <a:t> </a:t>
            </a:r>
            <a:r>
              <a:rPr lang="en-US" dirty="0" err="1"/>
              <a:t>தடுக்கும்</a:t>
            </a:r>
            <a:r>
              <a:rPr lang="en-US" dirty="0"/>
              <a:t> </a:t>
            </a:r>
            <a:r>
              <a:rPr lang="en-US" dirty="0" err="1"/>
              <a:t>பனை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0146" y="1600200"/>
            <a:ext cx="3296653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-US"/>
          </a:p>
        </p:txBody>
      </p:sp>
      <p:pic>
        <p:nvPicPr>
          <p:cNvPr id="5" name="Picture 2" descr="C:\Users\REX\Desktop\images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8356" y="1612232"/>
            <a:ext cx="11526252" cy="70505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1326" y="274638"/>
            <a:ext cx="8013032" cy="1143000"/>
          </a:xfrm>
        </p:spPr>
        <p:txBody>
          <a:bodyPr>
            <a:normAutofit/>
          </a:bodyPr>
          <a:lstStyle/>
          <a:p>
            <a:r>
              <a:rPr lang="en-US" dirty="0"/>
              <a:t>         </a:t>
            </a:r>
            <a:r>
              <a:rPr lang="en-US" dirty="0" err="1"/>
              <a:t>பனை</a:t>
            </a:r>
            <a:r>
              <a:rPr lang="en-US" dirty="0"/>
              <a:t> </a:t>
            </a:r>
            <a:r>
              <a:rPr lang="en-US" dirty="0" err="1"/>
              <a:t>வெல்லம்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1938" y="3874168"/>
            <a:ext cx="8566484" cy="584734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-US"/>
          </a:p>
        </p:txBody>
      </p:sp>
      <p:pic>
        <p:nvPicPr>
          <p:cNvPr id="5" name="Picture 2" descr="C:\Users\REX\Desktop\Palm-Jaggery-300x3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799" y="1905000"/>
            <a:ext cx="10399295" cy="64689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பனைஓலை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8842" y="1600201"/>
            <a:ext cx="9625264" cy="455996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-US"/>
          </a:p>
        </p:txBody>
      </p:sp>
      <p:pic>
        <p:nvPicPr>
          <p:cNvPr id="5" name="Picture 2" descr="C:\Users\REX\Desktop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7853" y="1600200"/>
            <a:ext cx="3777915" cy="4525963"/>
          </a:xfrm>
          <a:prstGeom prst="rect">
            <a:avLst/>
          </a:prstGeom>
          <a:noFill/>
        </p:spPr>
      </p:pic>
      <p:pic>
        <p:nvPicPr>
          <p:cNvPr id="6" name="Picture 3" descr="C:\Users\REX\Desktop\download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676400"/>
            <a:ext cx="8654716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052" y="274638"/>
            <a:ext cx="8446169" cy="1143000"/>
          </a:xfrm>
        </p:spPr>
        <p:txBody>
          <a:bodyPr/>
          <a:lstStyle/>
          <a:p>
            <a:r>
              <a:rPr lang="en-US" dirty="0" err="1"/>
              <a:t>பனங்கிழங்கு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2927" y="1600200"/>
            <a:ext cx="9625262" cy="778443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-US"/>
          </a:p>
        </p:txBody>
      </p:sp>
      <p:pic>
        <p:nvPicPr>
          <p:cNvPr id="5" name="Picture 2" descr="C:\Users\REX\Desktop\CPzAAovUcAAt1m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1" y="1612232"/>
            <a:ext cx="9673388" cy="77122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1641" y="274638"/>
            <a:ext cx="9408695" cy="1143000"/>
          </a:xfrm>
        </p:spPr>
        <p:txBody>
          <a:bodyPr/>
          <a:lstStyle/>
          <a:p>
            <a:r>
              <a:rPr lang="en-US" dirty="0" err="1"/>
              <a:t>பனம்பழம்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5410" y="1600200"/>
            <a:ext cx="9456822" cy="7495674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-US"/>
          </a:p>
        </p:txBody>
      </p:sp>
      <p:pic>
        <p:nvPicPr>
          <p:cNvPr id="5" name="Picture 2" descr="C:\Users\REX\Desktop\110359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2905" y="1612232"/>
            <a:ext cx="6039852" cy="8205536"/>
          </a:xfrm>
          <a:prstGeom prst="rect">
            <a:avLst/>
          </a:prstGeom>
          <a:noFill/>
        </p:spPr>
      </p:pic>
      <p:pic>
        <p:nvPicPr>
          <p:cNvPr id="6" name="Picture 3" descr="C:\Users\REX\Desktop\download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59778" y="1680410"/>
            <a:ext cx="6701589" cy="8089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1C554B6E7B444F99770353EEBE5E49" ma:contentTypeVersion="9" ma:contentTypeDescription="Create a new document." ma:contentTypeScope="" ma:versionID="dc195febf2c0e4160a469d234bafe4dd">
  <xsd:schema xmlns:xsd="http://www.w3.org/2001/XMLSchema" xmlns:xs="http://www.w3.org/2001/XMLSchema" xmlns:p="http://schemas.microsoft.com/office/2006/metadata/properties" xmlns:ns2="cf824c1f-f79b-4cd7-b1a0-8d390f9247ba" targetNamespace="http://schemas.microsoft.com/office/2006/metadata/properties" ma:root="true" ma:fieldsID="7046318a558f5121be79053a2ba045c1" ns2:_="">
    <xsd:import namespace="cf824c1f-f79b-4cd7-b1a0-8d390f9247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824c1f-f79b-4cd7-b1a0-8d390f9247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184C53-52BF-488B-8F71-ED7FC4DCBE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824c1f-f79b-4cd7-b1a0-8d390f9247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CE36370-B87B-4DD3-A08D-432354CB999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C3F2EE3-2332-4983-B98E-CF4911820A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88</Words>
  <Application>Microsoft Office PowerPoint</Application>
  <PresentationFormat>Custom</PresentationFormat>
  <Paragraphs>54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1_Office Theme</vt:lpstr>
      <vt:lpstr>Lesson 2. பனைமரச் சிறப்பு</vt:lpstr>
      <vt:lpstr>INSTRUCTIONS TO STUDENTS</vt:lpstr>
      <vt:lpstr>Slide 3</vt:lpstr>
      <vt:lpstr>பனை மர பூ</vt:lpstr>
      <vt:lpstr>புயல் தடுக்கும் பனை</vt:lpstr>
      <vt:lpstr>         பனை வெல்லம்</vt:lpstr>
      <vt:lpstr>பனைஓலை</vt:lpstr>
      <vt:lpstr>பனங்கிழங்கு</vt:lpstr>
      <vt:lpstr>பனம்பழம்</vt:lpstr>
      <vt:lpstr>     பனை மரப் பொருட்கள்</vt:lpstr>
      <vt:lpstr>Slide 11</vt:lpstr>
      <vt:lpstr>பதநீர்</vt:lpstr>
      <vt:lpstr>https://www.youtube.com/watch?v=R_HOPhIPvQc Video Link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REX</cp:lastModifiedBy>
  <cp:revision>69</cp:revision>
  <dcterms:created xsi:type="dcterms:W3CDTF">2006-08-16T00:00:00Z</dcterms:created>
  <dcterms:modified xsi:type="dcterms:W3CDTF">2020-07-10T17:22:39Z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0x010100331C554B6E7B444F99770353EEBE5E49</vt:lpwstr>
  </property>
</Properties>
</file>